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301" r:id="rId5"/>
    <p:sldId id="302" r:id="rId6"/>
    <p:sldId id="303" r:id="rId7"/>
    <p:sldId id="304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305" r:id="rId23"/>
    <p:sldId id="293" r:id="rId24"/>
    <p:sldId id="307" r:id="rId25"/>
    <p:sldId id="295" r:id="rId26"/>
    <p:sldId id="296" r:id="rId27"/>
    <p:sldId id="297" r:id="rId28"/>
    <p:sldId id="298" r:id="rId29"/>
    <p:sldId id="299" r:id="rId30"/>
    <p:sldId id="300" r:id="rId31"/>
    <p:sldId id="30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2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9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9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4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0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2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8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9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5B197-8B16-481E-9E9E-3449F9AB150E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2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2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3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2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0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6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8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0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7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1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9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15</cp:revision>
  <dcterms:created xsi:type="dcterms:W3CDTF">2022-11-17T07:10:01Z</dcterms:created>
  <dcterms:modified xsi:type="dcterms:W3CDTF">2022-11-30T01:44:43Z</dcterms:modified>
</cp:coreProperties>
</file>